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/>
    <p:restoredTop sz="94637"/>
  </p:normalViewPr>
  <p:slideViewPr>
    <p:cSldViewPr snapToGrid="0">
      <p:cViewPr varScale="1">
        <p:scale>
          <a:sx n="80" d="100"/>
          <a:sy n="80" d="100"/>
        </p:scale>
        <p:origin x="-67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B47A55-26BE-2249-1A22-4A6D868B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24994D-F519-C172-ECD0-4018B24E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C6B440-BE9E-F0FB-168B-3AA90BD9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DFB-EE0A-1444-8C34-3E574ED6C945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492775-76F3-9A04-D959-D1E0B86E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482D53-8830-EB4F-D8EE-ABE6B807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49A8-FEA9-544D-AD2F-F9A5431A7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87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84B6D9-BED5-1426-A898-817EEC68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3DA26BA-72B6-5295-183E-2EA840773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3C3B0-62DD-5FC2-9287-DF6F3305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DFB-EE0A-1444-8C34-3E574ED6C945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0D0829-D772-FC0A-7301-F0503C57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6381B0-9A0D-8E9D-DC0A-7716AD0A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49A8-FEA9-544D-AD2F-F9A5431A7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28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79355FD-BA0B-9E5A-1DD7-061A91343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C22C66-8D27-51B1-ECA1-E8E49EA68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796197-CE2A-AAD4-7A55-37C5DF43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DFB-EE0A-1444-8C34-3E574ED6C945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08351D-0200-D83F-ADCF-64FD4396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2C1E33-485D-4907-8ECA-B593CCB3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49A8-FEA9-544D-AD2F-F9A5431A7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39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CC9AB1-19DB-CFFC-0E7A-32D3B82A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8BA969-A176-68A5-31EC-93316023C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D4AE7-C417-9396-8CA9-4E8E7CFE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DFB-EE0A-1444-8C34-3E574ED6C945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2720E5-4FAE-DB00-8A76-9B980059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C10E99-1AD2-6521-8A6E-CD1CEAE2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49A8-FEA9-544D-AD2F-F9A5431A7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77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F97547-E31B-46DF-1771-CDE938D4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6E5354-970D-F9E6-1EBF-504C62508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3DBFF1-82F8-A110-0446-C7AAFA63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DFB-EE0A-1444-8C34-3E574ED6C945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805B1-A14F-C871-5EBA-6B2105C8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084723-ED5F-BD4D-2FD6-854DEEEA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49A8-FEA9-544D-AD2F-F9A5431A7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71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4B838F-35DF-9CEB-A0C4-D3842623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8E52A7-7389-C0A9-9A65-139190B48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D06CE4-013E-0F57-731B-87A9C9E8B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6FEEBF-EC7C-4E95-E418-7BADAC2E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DFB-EE0A-1444-8C34-3E574ED6C945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084606-3A4F-F299-E306-A8C02054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B787B7-D2C1-BD67-872F-5493983B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49A8-FEA9-544D-AD2F-F9A5431A7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43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9B9E04-0524-BF0A-64BD-EECAAF1C7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0E54E1-F11F-3BB6-FFB9-44FA9E40A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7153F70-5DDB-C544-BFB4-82031E594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7637AE7-51B9-2813-593F-234463760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06BE356-9C6C-8F12-2FF6-18FC0A35C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9F05A45-BB2A-04D0-6262-3AA37E9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DFB-EE0A-1444-8C34-3E574ED6C945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4391976-B464-705C-8330-D412D6C7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0B0ABF8-94CF-E55F-A4B6-544BA0ED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49A8-FEA9-544D-AD2F-F9A5431A7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13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7C8681-1F00-2655-67FB-BB98BC92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015404-64DC-BD8B-1A72-E37F23B6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DFB-EE0A-1444-8C34-3E574ED6C945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D9F604B-CC23-5995-EDEA-AF303A2A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2BC333-4005-A964-8269-2FB2C91D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49A8-FEA9-544D-AD2F-F9A5431A7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48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9C05083-980B-0230-B95D-94A8FABB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DFB-EE0A-1444-8C34-3E574ED6C945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388D6F5-0B39-719E-7A0C-082BFE0D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4D590E-61FE-39C0-CE7E-98A91D6F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49A8-FEA9-544D-AD2F-F9A5431A7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30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1114D1-A750-6649-A299-A83596C1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A7EF74-2CAB-089E-2DFB-A17A135E6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46099D-DC23-4AE5-1232-892A7B5EB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3B9BF7-5BBD-5320-5B79-B3F86113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DFB-EE0A-1444-8C34-3E574ED6C945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05E6EB-C6F0-DF2B-8FFD-3DE312AB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39B356-F821-AB80-9E61-DC358F8F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49A8-FEA9-544D-AD2F-F9A5431A7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20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604184-0603-5982-1F78-E94595E5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66D9EFF-95F3-7EB1-C585-FE469062F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DFD3D5E-971D-E454-7DC9-CEE7F6EBF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799B8DF-F49C-1D6E-AB1A-DB721801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DFB-EE0A-1444-8C34-3E574ED6C945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EB5580-797C-5D0F-5225-D0FA3604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47453E-CEEE-16E3-8F82-0743C1CF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49A8-FEA9-544D-AD2F-F9A5431A7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53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46C3B2-0A33-D526-BAB6-1AFA793D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1FCCBC-40FC-4BF0-0FBE-BD34FF4E0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C76952-8BA4-0567-879E-EF149B894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A8DFB-EE0A-1444-8C34-3E574ED6C945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882FEC-6FCA-3547-188D-8FBC1FA58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A63456-8C7B-CD60-C24E-B67CC1884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49A8-FEA9-544D-AD2F-F9A5431A7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03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528561-2E25-C1EF-1164-B95B892640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2133221-47D2-3347-3409-8C784CEE6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319C9DC7-9F29-0018-585A-128D74BD4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3133" y="-657860"/>
            <a:ext cx="12777849" cy="81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A9E656-C18E-FDC8-3DAE-9B808882C04A}"/>
              </a:ext>
            </a:extLst>
          </p:cNvPr>
          <p:cNvSpPr txBox="1"/>
          <p:nvPr/>
        </p:nvSpPr>
        <p:spPr>
          <a:xfrm>
            <a:off x="320635" y="3255964"/>
            <a:ext cx="7594640" cy="224676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Герои управлений «Альфа» и «Вымпел» ЦСН ФСБ России в </a:t>
            </a:r>
            <a:r>
              <a:rPr lang="ru-RU" sz="3200" b="0" i="0" dirty="0" smtClean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Беслане</a:t>
            </a:r>
          </a:p>
          <a:p>
            <a:pPr algn="ctr"/>
            <a:endParaRPr lang="ru-RU" sz="1600" dirty="0" smtClean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Работу выполнили Быкова Марина (мастерская Т.Н. Ильиной) Семенова Дарья (мастерская Н.Г. Лациса), 1 курс факультет анимации и </a:t>
            </a:r>
            <a:r>
              <a:rPr lang="ru-RU" sz="2000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мультимедиа</a:t>
            </a:r>
            <a:endParaRPr lang="ru-RU" sz="48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91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4E95EC-3DED-773A-6704-781FA180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4F85D2C-6E05-A250-5FCD-992BF458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5844" y="-1099252"/>
            <a:ext cx="12587844" cy="83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390CBE-5ED1-468D-E986-C8D97373D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2101933"/>
            <a:ext cx="10515600" cy="3028208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В Балашихинском районе на территории Николо-Архангельского кладбища есть отдельная, очень особенная аллея. На всех надгробных плитах здесь обязательно есть буква «А» или «В». Скорбным строем стоят 10 могил, появившихся в одно и то же время. Здесь нашли вечный покой отважные мужчины, отдавшие жизни за детей Беслана.</a:t>
            </a:r>
            <a:endParaRPr lang="ru-RU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15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C2F8FC-D50D-7013-7C08-FF96EDB5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2CF70C-DF59-2862-7CBF-92C527317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632C66AA-B3A6-A44F-07D2-CD55AD1F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229" y="0"/>
            <a:ext cx="12648458" cy="76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1548AF-2A6F-ED7A-5234-81EFEA7A896E}"/>
              </a:ext>
            </a:extLst>
          </p:cNvPr>
          <p:cNvSpPr txBox="1"/>
          <p:nvPr/>
        </p:nvSpPr>
        <p:spPr>
          <a:xfrm>
            <a:off x="498765" y="3746298"/>
            <a:ext cx="9048997" cy="230832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1 сентября 2004 года. Этот день должен был стать одним из самых светлых в жизни сотен бесланских детей. Но вместо школьного праздника их ждал жуткий кошмар: несколько дней без еды и воды на территории абсолютного зла. Школьников, педагогов и родителей взяли в заложники и продержали в плену, как зверей в клетке, почти трое суток.</a:t>
            </a:r>
            <a:endParaRPr lang="ru-RU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02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321DCA-1768-29AB-7016-CAE82E66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xmlns="" id="{E0E1F361-687D-5994-A631-F63778893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0634" y="-848757"/>
            <a:ext cx="12670972" cy="844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D908951-574D-22AA-59F1-23CEC7254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950860"/>
            <a:ext cx="4533866" cy="3396278"/>
          </a:xfr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DAC08A-8310-D9C8-F810-121163713115}"/>
              </a:ext>
            </a:extLst>
          </p:cNvPr>
          <p:cNvSpPr txBox="1"/>
          <p:nvPr/>
        </p:nvSpPr>
        <p:spPr>
          <a:xfrm>
            <a:off x="838200" y="688769"/>
            <a:ext cx="413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/>
                <a:latin typeface="Trebuchet MS" panose="020B0703020202090204" pitchFamily="34" charset="0"/>
              </a:rPr>
              <a:t>Накрыл телом гранату Андрей </a:t>
            </a:r>
            <a:r>
              <a:rPr lang="ru-RU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Туркин. Управление «В» ЦСН ФСБ России. Позывной «Черкес»</a:t>
            </a:r>
            <a:endParaRPr lang="ru-RU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863F2D-9845-1F01-A987-BF66CCBFDE24}"/>
              </a:ext>
            </a:extLst>
          </p:cNvPr>
          <p:cNvSpPr txBox="1"/>
          <p:nvPr/>
        </p:nvSpPr>
        <p:spPr>
          <a:xfrm>
            <a:off x="6482014" y="620444"/>
            <a:ext cx="4286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/>
                <a:latin typeface="Trebuchet MS" panose="020B0703020202090204" pitchFamily="34" charset="0"/>
              </a:rPr>
              <a:t>Вызвал огонь на себя </a:t>
            </a:r>
            <a:r>
              <a:rPr lang="ru-RU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</a:br>
            <a:r>
              <a:rPr lang="ru-RU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Подполковник Дмитрий Разумовский, Управление «В» ЦСН ФСБ России. Позывной «Майор»</a:t>
            </a:r>
            <a:endParaRPr lang="ru-RU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1A4CA9A-ADB6-F965-157A-F5EE7BDE46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0801" y="1950859"/>
            <a:ext cx="4368205" cy="339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27C9E0-7B68-E56F-4E16-47E07CAF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xmlns="" id="{D32911C6-6D5D-3647-E38A-F8CA527B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753" y="-812348"/>
            <a:ext cx="12429505" cy="84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53203126-4F29-D8D2-6B98-460968C3E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2816" y="1781770"/>
            <a:ext cx="3582827" cy="447853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176D72-47D9-6E5E-115B-18515CE73DEA}"/>
              </a:ext>
            </a:extLst>
          </p:cNvPr>
          <p:cNvSpPr txBox="1"/>
          <p:nvPr/>
        </p:nvSpPr>
        <p:spPr>
          <a:xfrm>
            <a:off x="1503219" y="351860"/>
            <a:ext cx="3460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/>
                <a:latin typeface="Trebuchet MS" panose="020B0703020202090204" pitchFamily="34" charset="0"/>
              </a:rPr>
              <a:t>Вынес на себе двух девочек </a:t>
            </a:r>
            <a:r>
              <a:rPr lang="ru-RU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Прапорщик Олег Лоськов. Управление «А» ЦСН ФСБ России</a:t>
            </a:r>
            <a:endParaRPr lang="ru-RU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7CC72-BF6E-5E90-9CED-55B7FB7005A5}"/>
              </a:ext>
            </a:extLst>
          </p:cNvPr>
          <p:cNvSpPr txBox="1"/>
          <p:nvPr/>
        </p:nvSpPr>
        <p:spPr>
          <a:xfrm>
            <a:off x="6809015" y="226625"/>
            <a:ext cx="3348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Уничтожил огневую точку и накрыл собой людей </a:t>
            </a:r>
            <a:r>
              <a:rPr lang="ru-RU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Майор Александр Перов. Управление «А» ЦСН ФСБ России. Позывной «Пух»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5FFC8F5-2285-4D28-978C-50DF87FF09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486" r="6486" b="31948"/>
          <a:stretch/>
        </p:blipFill>
        <p:spPr>
          <a:xfrm>
            <a:off x="6641028" y="1781770"/>
            <a:ext cx="3601060" cy="44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86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358283-4FEA-8D2E-FB95-4E6D7454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xmlns="" id="{2951BC4A-372B-ADD1-CF29-6E194E47A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0010" y="-508329"/>
            <a:ext cx="12572010" cy="838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FFBD1482-C877-9ED3-F865-DCB675452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8315" y="2038479"/>
            <a:ext cx="2929657" cy="380418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EDFCA6-40C0-A32A-B6A4-414D314F64C4}"/>
              </a:ext>
            </a:extLst>
          </p:cNvPr>
          <p:cNvSpPr txBox="1"/>
          <p:nvPr/>
        </p:nvSpPr>
        <p:spPr>
          <a:xfrm>
            <a:off x="1840675" y="463138"/>
            <a:ext cx="2553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Прикрывал товарищей до конца </a:t>
            </a:r>
            <a:r>
              <a:rPr lang="ru-RU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Майор Андрей Велько. Управление «В» ЦСН ФСБ России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AFDC10-B346-FCFC-362E-D1C5906E00BD}"/>
              </a:ext>
            </a:extLst>
          </p:cNvPr>
          <p:cNvSpPr txBox="1"/>
          <p:nvPr/>
        </p:nvSpPr>
        <p:spPr>
          <a:xfrm>
            <a:off x="6614555" y="387256"/>
            <a:ext cx="2838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Отвел от заложников огонь террористов </a:t>
            </a:r>
            <a:r>
              <a:rPr lang="ru-RU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Майор Вячеслав Маляров. Управление «А» ЦСН ФСБ России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68FF2CA-894F-D7EA-5C2D-B07B15327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9438" y="1940466"/>
            <a:ext cx="3835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31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3AB0A7-1598-D2BD-6ECA-CE158556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91BDF7-9EF0-4D4C-2DDD-FDE9A3860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xmlns="" id="{B6229D09-80A3-304D-2D82-CE6E8410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878" y="-65579"/>
            <a:ext cx="12289353" cy="69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D1CA2D-E3C3-BA99-8133-A2004C038442}"/>
              </a:ext>
            </a:extLst>
          </p:cNvPr>
          <p:cNvSpPr txBox="1"/>
          <p:nvPr/>
        </p:nvSpPr>
        <p:spPr>
          <a:xfrm>
            <a:off x="1696192" y="1947552"/>
            <a:ext cx="8587839" cy="304698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Подвиг ФСБ в Беслане — это не просто эпизод в истории, а символ силы духа и преданности обществу, который навсегда останется в памяти поколений. Их действия вдохновляют и призывают нас к единству и стойкости в самые трудные времена.</a:t>
            </a:r>
            <a:endParaRPr lang="ru-RU" sz="32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339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274</Words>
  <Application>Microsoft Macintosh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Apple</dc:creator>
  <cp:lastModifiedBy>Пользователь</cp:lastModifiedBy>
  <cp:revision>2</cp:revision>
  <dcterms:created xsi:type="dcterms:W3CDTF">2024-11-27T21:06:22Z</dcterms:created>
  <dcterms:modified xsi:type="dcterms:W3CDTF">2024-12-03T20:25:46Z</dcterms:modified>
</cp:coreProperties>
</file>